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95EE57-5F0B-48EA-BBC3-2DA436EADC03}" type="datetimeFigureOut">
              <a:rPr lang="en-US" smtClean="0"/>
              <a:t>3/22/2009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486142-5462-46A5-AE1C-291051AFDC8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00600"/>
            <a:ext cx="7772400" cy="1517904"/>
          </a:xfrm>
        </p:spPr>
        <p:txBody>
          <a:bodyPr/>
          <a:lstStyle/>
          <a:p>
            <a:r>
              <a:rPr lang="en-US" dirty="0" smtClean="0"/>
              <a:t>Foundations of Reading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066800"/>
            <a:ext cx="7772400" cy="3276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Session 2</a:t>
            </a:r>
          </a:p>
          <a:p>
            <a:r>
              <a:rPr lang="en-US" sz="2800" dirty="0" smtClean="0"/>
              <a:t>Readiness/Phonemic Awareness, Phonics and Decoding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</a:t>
            </a:r>
            <a:r>
              <a:rPr lang="en-US" dirty="0" smtClean="0"/>
              <a:t>ffective </a:t>
            </a:r>
            <a:r>
              <a:rPr lang="en-US" dirty="0"/>
              <a:t>I</a:t>
            </a:r>
            <a:r>
              <a:rPr lang="en-US" dirty="0" smtClean="0"/>
              <a:t>nstruction in Phonemic </a:t>
            </a:r>
            <a:r>
              <a:rPr lang="en-US" dirty="0"/>
              <a:t>A</a:t>
            </a:r>
            <a:r>
              <a:rPr lang="en-US" dirty="0" smtClean="0"/>
              <a:t>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Identify research-based principles of effective phonics teaching and learning</a:t>
            </a:r>
          </a:p>
          <a:p>
            <a:r>
              <a:rPr lang="en-US" dirty="0" smtClean="0"/>
              <a:t>Identify how children learn phonics</a:t>
            </a:r>
          </a:p>
          <a:p>
            <a:r>
              <a:rPr lang="en-US" dirty="0" smtClean="0"/>
              <a:t>Determine the learning principles in a phonics lesson.</a:t>
            </a:r>
          </a:p>
          <a:p>
            <a:r>
              <a:rPr lang="en-US" dirty="0" smtClean="0"/>
              <a:t>Differentiate phonological awareness, phonemic awareness &amp; phonics</a:t>
            </a:r>
          </a:p>
          <a:p>
            <a:r>
              <a:rPr lang="en-US" dirty="0" smtClean="0"/>
              <a:t>Investigate why phonemic awareness is vital to learning to read.</a:t>
            </a:r>
          </a:p>
          <a:p>
            <a:r>
              <a:rPr lang="en-US" dirty="0" smtClean="0"/>
              <a:t>What constitutes effective instruction in phonemic awareness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 about how to teach Phonics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readers need phonetic awareness and abilities in sequential decoding.</a:t>
            </a:r>
          </a:p>
          <a:p>
            <a:r>
              <a:rPr lang="en-US" dirty="0" smtClean="0"/>
              <a:t>Students need opportunities to apply phonics skills.</a:t>
            </a:r>
          </a:p>
          <a:p>
            <a:r>
              <a:rPr lang="en-US" dirty="0" smtClean="0"/>
              <a:t>Research does not support one approach to teaching phonics.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research how should phonics be taught?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Based Principles of Effective Phonics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learning principles in a phonics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multi-level, multifaceted instructional principles essential in teaching phonics?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Children learn phonics BY: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Differentiate phonological awareness, phonemic awareness &amp; phonics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221960"/>
          </a:xfrm>
        </p:spPr>
        <p:txBody>
          <a:bodyPr/>
          <a:lstStyle/>
          <a:p>
            <a:r>
              <a:rPr lang="en-US" dirty="0" smtClean="0"/>
              <a:t>Phonological awareness:</a:t>
            </a:r>
          </a:p>
          <a:p>
            <a:endParaRPr lang="en-US" dirty="0"/>
          </a:p>
          <a:p>
            <a:r>
              <a:rPr lang="en-US" dirty="0" smtClean="0"/>
              <a:t>Phonemic awareness: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Phonics: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honemic awareness: essential to learning to 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175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Foundations of Reading </vt:lpstr>
      <vt:lpstr>Desired Outcomes</vt:lpstr>
      <vt:lpstr>What we know about how to teach Phonics</vt:lpstr>
      <vt:lpstr>Guiding Question</vt:lpstr>
      <vt:lpstr>Research Based Principles of Effective Phonics Instruction</vt:lpstr>
      <vt:lpstr>What are the learning principles in a phonics lesson?</vt:lpstr>
      <vt:lpstr>Why are multi-level, multifaceted instructional principles essential in teaching phonics?</vt:lpstr>
      <vt:lpstr>Differentiate phonological awareness, phonemic awareness &amp; phonics </vt:lpstr>
      <vt:lpstr> Phonemic awareness: essential to learning to read?</vt:lpstr>
      <vt:lpstr>Effective Instruction in Phonemic Awareness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Reading </dc:title>
  <dc:creator>Dena</dc:creator>
  <cp:lastModifiedBy>Dena</cp:lastModifiedBy>
  <cp:revision>1</cp:revision>
  <dcterms:created xsi:type="dcterms:W3CDTF">2009-03-23T00:01:17Z</dcterms:created>
  <dcterms:modified xsi:type="dcterms:W3CDTF">2009-03-23T00:51:53Z</dcterms:modified>
</cp:coreProperties>
</file>